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FE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AE5DFF08-351D-41CD-B306-456815670F2B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405822E5-3561-43BE-8F4E-3ADBE5593D28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DFF08-351D-41CD-B306-456815670F2B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5822E5-3561-43BE-8F4E-3ADBE5593D28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DFF08-351D-41CD-B306-456815670F2B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5822E5-3561-43BE-8F4E-3ADBE5593D28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DFF08-351D-41CD-B306-456815670F2B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5822E5-3561-43BE-8F4E-3ADBE5593D2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AE5DFF08-351D-41CD-B306-456815670F2B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405822E5-3561-43BE-8F4E-3ADBE5593D2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DFF08-351D-41CD-B306-456815670F2B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5822E5-3561-43BE-8F4E-3ADBE5593D2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DFF08-351D-41CD-B306-456815670F2B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5822E5-3561-43BE-8F4E-3ADBE5593D28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DFF08-351D-41CD-B306-456815670F2B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5822E5-3561-43BE-8F4E-3ADBE5593D2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DFF08-351D-41CD-B306-456815670F2B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5822E5-3561-43BE-8F4E-3ADBE5593D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DFF08-351D-41CD-B306-456815670F2B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5822E5-3561-43BE-8F4E-3ADBE5593D2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DFF08-351D-41CD-B306-456815670F2B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5822E5-3561-43BE-8F4E-3ADBE5593D28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05822E5-3561-43BE-8F4E-3ADBE5593D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E5DFF08-351D-41CD-B306-456815670F2B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447800"/>
            <a:ext cx="5638800" cy="2133600"/>
          </a:xfrm>
        </p:spPr>
        <p:txBody>
          <a:bodyPr>
            <a:normAutofit/>
          </a:bodyPr>
          <a:lstStyle/>
          <a:p>
            <a:r>
              <a:rPr lang="en-US" sz="4400" b="1" u="sng" dirty="0" smtClean="0"/>
              <a:t>Stage 15: The Big Event</a:t>
            </a:r>
            <a:endParaRPr lang="en-US" sz="4400" b="1" u="sng" dirty="0"/>
          </a:p>
        </p:txBody>
      </p:sp>
    </p:spTree>
    <p:extLst>
      <p:ext uri="{BB962C8B-B14F-4D97-AF65-F5344CB8AC3E}">
        <p14:creationId xmlns:p14="http://schemas.microsoft.com/office/powerpoint/2010/main" val="385559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Repeat commands given by an instructor</a:t>
            </a:r>
          </a:p>
          <a:p>
            <a:r>
              <a:rPr lang="en-US" sz="2800" dirty="0" smtClean="0"/>
              <a:t>Recognize actions of the teacher as signals to initiate commands</a:t>
            </a:r>
          </a:p>
          <a:p>
            <a:r>
              <a:rPr lang="en-US" sz="2800" dirty="0" smtClean="0"/>
              <a:t>Practice differentiating pre-defined actions and event-driven on</a:t>
            </a:r>
            <a:r>
              <a:rPr lang="en-US" dirty="0" smtClean="0"/>
              <a:t>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971800" cy="5715000"/>
          </a:xfrm>
        </p:spPr>
        <p:txBody>
          <a:bodyPr>
            <a:normAutofit/>
          </a:bodyPr>
          <a:lstStyle/>
          <a:p>
            <a:r>
              <a:rPr lang="en-US" sz="4800" b="1" u="sng" dirty="0" smtClean="0"/>
              <a:t>Objectives</a:t>
            </a:r>
            <a:endParaRPr lang="en-US" sz="4800" b="1" u="sng" dirty="0"/>
          </a:p>
        </p:txBody>
      </p:sp>
    </p:spTree>
    <p:extLst>
      <p:ext uri="{BB962C8B-B14F-4D97-AF65-F5344CB8AC3E}">
        <p14:creationId xmlns:p14="http://schemas.microsoft.com/office/powerpoint/2010/main" val="3663599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code.org/curriculum/course2/15/voca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76400"/>
            <a:ext cx="8647583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494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4191000" cy="5714999"/>
          </a:xfrm>
        </p:spPr>
        <p:txBody>
          <a:bodyPr>
            <a:noAutofit/>
          </a:bodyPr>
          <a:lstStyle/>
          <a:p>
            <a:r>
              <a:rPr lang="en-US" sz="2800" dirty="0" smtClean="0"/>
              <a:t>I’m going to ask you a question. I want you to raise your hand if you want to answer.</a:t>
            </a:r>
          </a:p>
          <a:p>
            <a:pPr lvl="1"/>
            <a:r>
              <a:rPr lang="en-US" sz="2000" dirty="0" smtClean="0"/>
              <a:t>How many thumbs do I have?</a:t>
            </a:r>
          </a:p>
          <a:p>
            <a:pPr lvl="1"/>
            <a:r>
              <a:rPr lang="en-US" sz="2000" dirty="0" smtClean="0"/>
              <a:t>What is bigger, a bird or a horse?</a:t>
            </a:r>
          </a:p>
          <a:p>
            <a:r>
              <a:rPr lang="en-US" sz="2800" dirty="0" smtClean="0"/>
              <a:t>How did you let me know that you wanted to be called on?</a:t>
            </a:r>
          </a:p>
          <a:p>
            <a:pPr lvl="1"/>
            <a:r>
              <a:rPr lang="en-US" sz="2000" dirty="0" smtClean="0"/>
              <a:t>By raising your hand</a:t>
            </a:r>
          </a:p>
          <a:p>
            <a:pPr lvl="1"/>
            <a:r>
              <a:rPr lang="en-US" sz="2000" dirty="0" smtClean="0"/>
              <a:t>When the student raised their hand, it is an “</a:t>
            </a:r>
            <a:r>
              <a:rPr lang="en-US" sz="2000" u="sng" dirty="0" smtClean="0">
                <a:solidFill>
                  <a:srgbClr val="FF0000"/>
                </a:solidFill>
              </a:rPr>
              <a:t>event</a:t>
            </a:r>
            <a:r>
              <a:rPr lang="en-US" sz="2000" dirty="0" smtClean="0"/>
              <a:t>” that causes you to know they want to be called on.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u="sng" dirty="0" smtClean="0"/>
              <a:t>Example of Event</a:t>
            </a:r>
            <a:endParaRPr lang="en-US" sz="4000" b="1" u="sng" dirty="0"/>
          </a:p>
        </p:txBody>
      </p:sp>
    </p:spTree>
    <p:extLst>
      <p:ext uri="{BB962C8B-B14F-4D97-AF65-F5344CB8AC3E}">
        <p14:creationId xmlns:p14="http://schemas.microsoft.com/office/powerpoint/2010/main" val="1856095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4343400" cy="57149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Can you think of any other events that give signals?</a:t>
            </a:r>
          </a:p>
          <a:p>
            <a:pPr lvl="1"/>
            <a:r>
              <a:rPr lang="en-US" sz="2000" dirty="0" smtClean="0"/>
              <a:t>An alarm clock going off</a:t>
            </a:r>
          </a:p>
          <a:p>
            <a:pPr lvl="1"/>
            <a:r>
              <a:rPr lang="en-US" sz="2000" dirty="0" smtClean="0"/>
              <a:t>Pressing start on the microwave</a:t>
            </a:r>
          </a:p>
          <a:p>
            <a:pPr lvl="1"/>
            <a:r>
              <a:rPr lang="en-US" sz="2000" dirty="0" smtClean="0"/>
              <a:t>Pressing the power button on the TV remote</a:t>
            </a:r>
          </a:p>
          <a:p>
            <a:r>
              <a:rPr lang="en-US" sz="2800" dirty="0" smtClean="0"/>
              <a:t>We are going to practice changing programs by introducing events.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u="sng" dirty="0" smtClean="0"/>
              <a:t>Event Examples</a:t>
            </a:r>
            <a:endParaRPr lang="en-US" sz="3600" b="1" u="sng" dirty="0"/>
          </a:p>
        </p:txBody>
      </p:sp>
    </p:spTree>
    <p:extLst>
      <p:ext uri="{BB962C8B-B14F-4D97-AF65-F5344CB8AC3E}">
        <p14:creationId xmlns:p14="http://schemas.microsoft.com/office/powerpoint/2010/main" val="1441739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code.org/curriculum/course2/15/eventomati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93449"/>
            <a:ext cx="5181600" cy="6764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6172200" y="1447800"/>
            <a:ext cx="2676525" cy="0"/>
          </a:xfrm>
          <a:prstGeom prst="line">
            <a:avLst/>
          </a:prstGeom>
          <a:ln w="76200">
            <a:solidFill>
              <a:srgbClr val="C6FEF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943600" y="4419600"/>
            <a:ext cx="2895600" cy="0"/>
          </a:xfrm>
          <a:prstGeom prst="line">
            <a:avLst/>
          </a:prstGeom>
          <a:ln w="76200">
            <a:solidFill>
              <a:srgbClr val="C6FEF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304800" y="1447800"/>
            <a:ext cx="2514600" cy="0"/>
          </a:xfrm>
          <a:prstGeom prst="line">
            <a:avLst/>
          </a:prstGeom>
          <a:ln w="76200">
            <a:solidFill>
              <a:srgbClr val="C6FEF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333375" y="2971800"/>
            <a:ext cx="2514600" cy="0"/>
          </a:xfrm>
          <a:prstGeom prst="line">
            <a:avLst/>
          </a:prstGeom>
          <a:ln w="76200">
            <a:solidFill>
              <a:srgbClr val="C6FEF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152400" y="4572000"/>
            <a:ext cx="2514600" cy="0"/>
          </a:xfrm>
          <a:prstGeom prst="line">
            <a:avLst/>
          </a:prstGeom>
          <a:ln w="76200">
            <a:solidFill>
              <a:srgbClr val="C6FEF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33375" y="838200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CLAP</a:t>
            </a:r>
            <a:endParaRPr lang="en-US" sz="4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33375" y="2273439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STOMP</a:t>
            </a:r>
            <a:endParaRPr lang="en-US" sz="4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705600" y="3765111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Say: “Yes”</a:t>
            </a:r>
            <a:endParaRPr lang="en-US" sz="3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04800" y="4004550"/>
            <a:ext cx="1933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Say “No”</a:t>
            </a:r>
            <a:endParaRPr lang="en-US" sz="32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7620000" y="711339"/>
            <a:ext cx="45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?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5196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code.org/curriculum/course2/15/eventomati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93449"/>
            <a:ext cx="5181600" cy="6764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257800" y="304800"/>
            <a:ext cx="3429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/>
              <a:t>Every time I push a button it is an event.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79282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osit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156</TotalTime>
  <Words>180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Composite</vt:lpstr>
      <vt:lpstr>Stage 15: The Big Event</vt:lpstr>
      <vt:lpstr>Objectives</vt:lpstr>
      <vt:lpstr>Vocabulary</vt:lpstr>
      <vt:lpstr>Example of Event</vt:lpstr>
      <vt:lpstr>Event Examples</vt:lpstr>
      <vt:lpstr>PowerPoint Presentation</vt:lpstr>
      <vt:lpstr>PowerPoint Presentation</vt:lpstr>
    </vt:vector>
  </TitlesOfParts>
  <Company>Charles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Stage 15: The Big Event</dc:title>
  <dc:creator>emills</dc:creator>
  <cp:lastModifiedBy>emills</cp:lastModifiedBy>
  <cp:revision>17</cp:revision>
  <dcterms:created xsi:type="dcterms:W3CDTF">2015-04-17T17:05:14Z</dcterms:created>
  <dcterms:modified xsi:type="dcterms:W3CDTF">2015-04-20T17:38:03Z</dcterms:modified>
</cp:coreProperties>
</file>